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9" r:id="rId8"/>
    <p:sldId id="264" r:id="rId9"/>
    <p:sldId id="270" r:id="rId10"/>
    <p:sldId id="271" r:id="rId11"/>
    <p:sldId id="265" r:id="rId12"/>
    <p:sldId id="267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31"/>
    <p:restoredTop sz="94599"/>
  </p:normalViewPr>
  <p:slideViewPr>
    <p:cSldViewPr snapToGrid="0" snapToObjects="1">
      <p:cViewPr>
        <p:scale>
          <a:sx n="61" d="100"/>
          <a:sy n="61" d="100"/>
        </p:scale>
        <p:origin x="128" y="13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hyperlink" Target="https://www.toppr.com/guides/business-correspondence-and-reporting/comprehension-passages/introduction-points-ponder/" TargetMode="External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hyperlink" Target="https://www.toppr.com/guides/business-correspondence-and-reporting/comprehension-passages/introduction-points-ponder/" TargetMode="Externa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14E659E-2EDB-7343-BA42-5CCABB8398C9}" type="doc">
      <dgm:prSet loTypeId="urn:microsoft.com/office/officeart/2005/8/layout/vList5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22D20F3C-7552-DE4E-8C1D-8B3F24E92F44}">
      <dgm:prSet phldrT="[Text]"/>
      <dgm:spPr/>
      <dgm:t>
        <a:bodyPr/>
        <a:lstStyle/>
        <a:p>
          <a:r>
            <a:rPr lang="en-US" dirty="0"/>
            <a:t>HEADING</a:t>
          </a:r>
        </a:p>
      </dgm:t>
    </dgm:pt>
    <dgm:pt modelId="{1D87008D-F9E2-E44E-A4DE-439B496146FE}" type="parTrans" cxnId="{010C2416-83ED-674A-BE95-FEC25101E11F}">
      <dgm:prSet/>
      <dgm:spPr/>
      <dgm:t>
        <a:bodyPr/>
        <a:lstStyle/>
        <a:p>
          <a:endParaRPr lang="en-US"/>
        </a:p>
      </dgm:t>
    </dgm:pt>
    <dgm:pt modelId="{B0AFE0D3-1B50-FB43-842E-CDC4DAA4E7FE}" type="sibTrans" cxnId="{010C2416-83ED-674A-BE95-FEC25101E11F}">
      <dgm:prSet/>
      <dgm:spPr/>
      <dgm:t>
        <a:bodyPr/>
        <a:lstStyle/>
        <a:p>
          <a:endParaRPr lang="en-US" dirty="0"/>
        </a:p>
      </dgm:t>
    </dgm:pt>
    <dgm:pt modelId="{F11F3A01-C152-5546-98C3-BE729A685EDF}">
      <dgm:prSet phldrT="[Text]"/>
      <dgm:spPr/>
      <dgm:t>
        <a:bodyPr/>
        <a:lstStyle/>
        <a:p>
          <a:r>
            <a:rPr lang="en-IN" b="0" i="0" u="none" dirty="0"/>
            <a:t>The heading should be very clear and brief in order to have a clear idea of the notes made. It gives the main idea of the</a:t>
          </a:r>
          <a:r>
            <a:rPr lang="en-IN" b="0" i="0" dirty="0">
              <a:hlinkClick xmlns:r="http://schemas.openxmlformats.org/officeDocument/2006/relationships" r:id="rId1"/>
            </a:rPr>
            <a:t> passage</a:t>
          </a:r>
          <a:r>
            <a:rPr lang="en-IN" b="0" i="0" u="none" dirty="0"/>
            <a:t>.</a:t>
          </a:r>
          <a:endParaRPr lang="en-US" dirty="0"/>
        </a:p>
      </dgm:t>
    </dgm:pt>
    <dgm:pt modelId="{5276285B-C101-3646-B11C-B26374425C20}" type="parTrans" cxnId="{4BF3566E-9C2A-7248-8A1D-8A66C2A509A5}">
      <dgm:prSet/>
      <dgm:spPr/>
      <dgm:t>
        <a:bodyPr/>
        <a:lstStyle/>
        <a:p>
          <a:endParaRPr lang="en-US"/>
        </a:p>
      </dgm:t>
    </dgm:pt>
    <dgm:pt modelId="{B015BAFF-F217-9246-82E0-EEC49D2054E5}" type="sibTrans" cxnId="{4BF3566E-9C2A-7248-8A1D-8A66C2A509A5}">
      <dgm:prSet/>
      <dgm:spPr/>
      <dgm:t>
        <a:bodyPr/>
        <a:lstStyle/>
        <a:p>
          <a:endParaRPr lang="en-US"/>
        </a:p>
      </dgm:t>
    </dgm:pt>
    <dgm:pt modelId="{1F03D204-66DC-3F42-8AF1-368708D8ADC8}">
      <dgm:prSet phldrT="[Text]"/>
      <dgm:spPr/>
      <dgm:t>
        <a:bodyPr/>
        <a:lstStyle/>
        <a:p>
          <a:r>
            <a:rPr lang="en-US" dirty="0"/>
            <a:t>SUBHEADING</a:t>
          </a:r>
        </a:p>
      </dgm:t>
    </dgm:pt>
    <dgm:pt modelId="{244EF4CD-8D6E-4942-9E1B-8BFBFB4A16AA}" type="parTrans" cxnId="{5209A04C-299C-3740-B43B-66DB3F3CB458}">
      <dgm:prSet/>
      <dgm:spPr/>
      <dgm:t>
        <a:bodyPr/>
        <a:lstStyle/>
        <a:p>
          <a:endParaRPr lang="en-US"/>
        </a:p>
      </dgm:t>
    </dgm:pt>
    <dgm:pt modelId="{A1ADFB95-77F5-464E-8225-4A5C33815214}" type="sibTrans" cxnId="{5209A04C-299C-3740-B43B-66DB3F3CB458}">
      <dgm:prSet/>
      <dgm:spPr/>
      <dgm:t>
        <a:bodyPr/>
        <a:lstStyle/>
        <a:p>
          <a:endParaRPr lang="en-US" dirty="0"/>
        </a:p>
      </dgm:t>
    </dgm:pt>
    <dgm:pt modelId="{9FEB35E7-293B-BC4F-B2B0-BEFAD184FF60}">
      <dgm:prSet phldrT="[Text]"/>
      <dgm:spPr/>
      <dgm:t>
        <a:bodyPr/>
        <a:lstStyle/>
        <a:p>
          <a:r>
            <a:rPr lang="en-IN" b="0" i="0" u="none" dirty="0"/>
            <a:t>subheading is a subdivision of the main topic. One can use as many subheadings as he or she wants.</a:t>
          </a:r>
          <a:endParaRPr lang="en-US" dirty="0"/>
        </a:p>
      </dgm:t>
    </dgm:pt>
    <dgm:pt modelId="{9F252EF5-C30B-7C44-9824-7822A1520B2F}" type="parTrans" cxnId="{4008DA41-4AD7-BD46-93E9-EBC94C0C62D1}">
      <dgm:prSet/>
      <dgm:spPr/>
      <dgm:t>
        <a:bodyPr/>
        <a:lstStyle/>
        <a:p>
          <a:endParaRPr lang="en-US"/>
        </a:p>
      </dgm:t>
    </dgm:pt>
    <dgm:pt modelId="{695C2587-E2FB-8E47-91B7-82820F17B9BC}" type="sibTrans" cxnId="{4008DA41-4AD7-BD46-93E9-EBC94C0C62D1}">
      <dgm:prSet/>
      <dgm:spPr/>
      <dgm:t>
        <a:bodyPr/>
        <a:lstStyle/>
        <a:p>
          <a:endParaRPr lang="en-US"/>
        </a:p>
      </dgm:t>
    </dgm:pt>
    <dgm:pt modelId="{3A00BFD3-5231-ED41-829D-CB881BBB8724}">
      <dgm:prSet phldrT="[Text]"/>
      <dgm:spPr/>
      <dgm:t>
        <a:bodyPr/>
        <a:lstStyle/>
        <a:p>
          <a:r>
            <a:rPr lang="en-US" dirty="0"/>
            <a:t>POINTS</a:t>
          </a:r>
        </a:p>
      </dgm:t>
    </dgm:pt>
    <dgm:pt modelId="{E0E5464F-D3A5-5A4E-A281-40DED9430380}" type="parTrans" cxnId="{EA51839F-CF0F-8C40-B617-1C86D748872F}">
      <dgm:prSet/>
      <dgm:spPr/>
      <dgm:t>
        <a:bodyPr/>
        <a:lstStyle/>
        <a:p>
          <a:endParaRPr lang="en-US"/>
        </a:p>
      </dgm:t>
    </dgm:pt>
    <dgm:pt modelId="{2CB372CE-760E-4A46-9F92-F998BC25245E}" type="sibTrans" cxnId="{EA51839F-CF0F-8C40-B617-1C86D748872F}">
      <dgm:prSet/>
      <dgm:spPr/>
      <dgm:t>
        <a:bodyPr/>
        <a:lstStyle/>
        <a:p>
          <a:endParaRPr lang="en-US"/>
        </a:p>
      </dgm:t>
    </dgm:pt>
    <dgm:pt modelId="{0FDBF8FE-78BE-D847-8CB5-8E39DAA5A6F1}">
      <dgm:prSet phldrT="[Text]"/>
      <dgm:spPr/>
      <dgm:t>
        <a:bodyPr/>
        <a:lstStyle/>
        <a:p>
          <a:r>
            <a:rPr lang="en-IN" b="0" i="0" u="none" dirty="0"/>
            <a:t>Below subheading, there are some points which are the part of the main topics.</a:t>
          </a:r>
          <a:endParaRPr lang="en-US" dirty="0"/>
        </a:p>
      </dgm:t>
    </dgm:pt>
    <dgm:pt modelId="{2EED1794-257E-7E49-9D95-746598873AD3}" type="parTrans" cxnId="{F478E7D6-B656-D442-81BA-EFC203816FF8}">
      <dgm:prSet/>
      <dgm:spPr/>
      <dgm:t>
        <a:bodyPr/>
        <a:lstStyle/>
        <a:p>
          <a:endParaRPr lang="en-US"/>
        </a:p>
      </dgm:t>
    </dgm:pt>
    <dgm:pt modelId="{8E6C1B23-CF9F-DD4C-9F7D-8101B1E0F403}" type="sibTrans" cxnId="{F478E7D6-B656-D442-81BA-EFC203816FF8}">
      <dgm:prSet/>
      <dgm:spPr/>
      <dgm:t>
        <a:bodyPr/>
        <a:lstStyle/>
        <a:p>
          <a:endParaRPr lang="en-US"/>
        </a:p>
      </dgm:t>
    </dgm:pt>
    <dgm:pt modelId="{C511E32C-B1DA-E14C-92E6-654285F6DA8F}" type="pres">
      <dgm:prSet presAssocID="{D14E659E-2EDB-7343-BA42-5CCABB8398C9}" presName="Name0" presStyleCnt="0">
        <dgm:presLayoutVars>
          <dgm:dir/>
          <dgm:animLvl val="lvl"/>
          <dgm:resizeHandles val="exact"/>
        </dgm:presLayoutVars>
      </dgm:prSet>
      <dgm:spPr/>
    </dgm:pt>
    <dgm:pt modelId="{AC903474-4015-2C4D-8428-BDDB788807C1}" type="pres">
      <dgm:prSet presAssocID="{22D20F3C-7552-DE4E-8C1D-8B3F24E92F44}" presName="linNode" presStyleCnt="0"/>
      <dgm:spPr/>
    </dgm:pt>
    <dgm:pt modelId="{563F3E4B-9B42-8F47-A2B0-ADD71DCD88B9}" type="pres">
      <dgm:prSet presAssocID="{22D20F3C-7552-DE4E-8C1D-8B3F24E92F44}" presName="parentText" presStyleLbl="node1" presStyleIdx="0" presStyleCnt="3" custScaleX="69816">
        <dgm:presLayoutVars>
          <dgm:chMax val="1"/>
          <dgm:bulletEnabled val="1"/>
        </dgm:presLayoutVars>
      </dgm:prSet>
      <dgm:spPr/>
    </dgm:pt>
    <dgm:pt modelId="{B7071E45-FD77-3B4E-BE25-8F15A3648B27}" type="pres">
      <dgm:prSet presAssocID="{22D20F3C-7552-DE4E-8C1D-8B3F24E92F44}" presName="descendantText" presStyleLbl="alignAccFollowNode1" presStyleIdx="0" presStyleCnt="3" custScaleX="127393">
        <dgm:presLayoutVars>
          <dgm:bulletEnabled val="1"/>
        </dgm:presLayoutVars>
      </dgm:prSet>
      <dgm:spPr/>
    </dgm:pt>
    <dgm:pt modelId="{FFD9DEBA-A58B-D845-9A70-4DD755810D05}" type="pres">
      <dgm:prSet presAssocID="{B0AFE0D3-1B50-FB43-842E-CDC4DAA4E7FE}" presName="sp" presStyleCnt="0"/>
      <dgm:spPr/>
    </dgm:pt>
    <dgm:pt modelId="{637982AF-317B-C042-8464-2E43FEAD415B}" type="pres">
      <dgm:prSet presAssocID="{1F03D204-66DC-3F42-8AF1-368708D8ADC8}" presName="linNode" presStyleCnt="0"/>
      <dgm:spPr/>
    </dgm:pt>
    <dgm:pt modelId="{07E465B3-ECA7-3244-9308-C94DD8BDCD7E}" type="pres">
      <dgm:prSet presAssocID="{1F03D204-66DC-3F42-8AF1-368708D8ADC8}" presName="parentText" presStyleLbl="node1" presStyleIdx="1" presStyleCnt="3" custScaleX="71702" custLinFactNeighborX="41" custLinFactNeighborY="-4060">
        <dgm:presLayoutVars>
          <dgm:chMax val="1"/>
          <dgm:bulletEnabled val="1"/>
        </dgm:presLayoutVars>
      </dgm:prSet>
      <dgm:spPr/>
    </dgm:pt>
    <dgm:pt modelId="{FB0C3B15-2F23-D941-A01F-E50F46CEE682}" type="pres">
      <dgm:prSet presAssocID="{1F03D204-66DC-3F42-8AF1-368708D8ADC8}" presName="descendantText" presStyleLbl="alignAccFollowNode1" presStyleIdx="1" presStyleCnt="3" custScaleX="121589">
        <dgm:presLayoutVars>
          <dgm:bulletEnabled val="1"/>
        </dgm:presLayoutVars>
      </dgm:prSet>
      <dgm:spPr/>
    </dgm:pt>
    <dgm:pt modelId="{A8C7DD4A-51A8-F34C-B015-4B11A3B583CB}" type="pres">
      <dgm:prSet presAssocID="{A1ADFB95-77F5-464E-8225-4A5C33815214}" presName="sp" presStyleCnt="0"/>
      <dgm:spPr/>
    </dgm:pt>
    <dgm:pt modelId="{3B076616-EF58-BD4C-8EAC-7D229AFC5231}" type="pres">
      <dgm:prSet presAssocID="{3A00BFD3-5231-ED41-829D-CB881BBB8724}" presName="linNode" presStyleCnt="0"/>
      <dgm:spPr/>
    </dgm:pt>
    <dgm:pt modelId="{AABC5951-FA07-E141-A3E0-630136294C40}" type="pres">
      <dgm:prSet presAssocID="{3A00BFD3-5231-ED41-829D-CB881BBB8724}" presName="parentText" presStyleLbl="node1" presStyleIdx="2" presStyleCnt="3" custScaleX="62704">
        <dgm:presLayoutVars>
          <dgm:chMax val="1"/>
          <dgm:bulletEnabled val="1"/>
        </dgm:presLayoutVars>
      </dgm:prSet>
      <dgm:spPr/>
    </dgm:pt>
    <dgm:pt modelId="{C5F39006-B8A6-704B-B8C4-B4464860EF47}" type="pres">
      <dgm:prSet presAssocID="{3A00BFD3-5231-ED41-829D-CB881BBB8724}" presName="descendantText" presStyleLbl="alignAccFollowNode1" presStyleIdx="2" presStyleCnt="3" custScaleX="116454">
        <dgm:presLayoutVars>
          <dgm:bulletEnabled val="1"/>
        </dgm:presLayoutVars>
      </dgm:prSet>
      <dgm:spPr/>
    </dgm:pt>
  </dgm:ptLst>
  <dgm:cxnLst>
    <dgm:cxn modelId="{010C2416-83ED-674A-BE95-FEC25101E11F}" srcId="{D14E659E-2EDB-7343-BA42-5CCABB8398C9}" destId="{22D20F3C-7552-DE4E-8C1D-8B3F24E92F44}" srcOrd="0" destOrd="0" parTransId="{1D87008D-F9E2-E44E-A4DE-439B496146FE}" sibTransId="{B0AFE0D3-1B50-FB43-842E-CDC4DAA4E7FE}"/>
    <dgm:cxn modelId="{770B8226-6067-A947-9EAF-463E9F493322}" type="presOf" srcId="{22D20F3C-7552-DE4E-8C1D-8B3F24E92F44}" destId="{563F3E4B-9B42-8F47-A2B0-ADD71DCD88B9}" srcOrd="0" destOrd="0" presId="urn:microsoft.com/office/officeart/2005/8/layout/vList5"/>
    <dgm:cxn modelId="{CA7ED028-EB71-774F-9F93-5CB30BA1F450}" type="presOf" srcId="{D14E659E-2EDB-7343-BA42-5CCABB8398C9}" destId="{C511E32C-B1DA-E14C-92E6-654285F6DA8F}" srcOrd="0" destOrd="0" presId="urn:microsoft.com/office/officeart/2005/8/layout/vList5"/>
    <dgm:cxn modelId="{4008DA41-4AD7-BD46-93E9-EBC94C0C62D1}" srcId="{1F03D204-66DC-3F42-8AF1-368708D8ADC8}" destId="{9FEB35E7-293B-BC4F-B2B0-BEFAD184FF60}" srcOrd="0" destOrd="0" parTransId="{9F252EF5-C30B-7C44-9824-7822A1520B2F}" sibTransId="{695C2587-E2FB-8E47-91B7-82820F17B9BC}"/>
    <dgm:cxn modelId="{5209A04C-299C-3740-B43B-66DB3F3CB458}" srcId="{D14E659E-2EDB-7343-BA42-5CCABB8398C9}" destId="{1F03D204-66DC-3F42-8AF1-368708D8ADC8}" srcOrd="1" destOrd="0" parTransId="{244EF4CD-8D6E-4942-9E1B-8BFBFB4A16AA}" sibTransId="{A1ADFB95-77F5-464E-8225-4A5C33815214}"/>
    <dgm:cxn modelId="{751E7857-6E5A-F447-AB24-3C4A16738BEB}" type="presOf" srcId="{3A00BFD3-5231-ED41-829D-CB881BBB8724}" destId="{AABC5951-FA07-E141-A3E0-630136294C40}" srcOrd="0" destOrd="0" presId="urn:microsoft.com/office/officeart/2005/8/layout/vList5"/>
    <dgm:cxn modelId="{4BF3566E-9C2A-7248-8A1D-8A66C2A509A5}" srcId="{22D20F3C-7552-DE4E-8C1D-8B3F24E92F44}" destId="{F11F3A01-C152-5546-98C3-BE729A685EDF}" srcOrd="0" destOrd="0" parTransId="{5276285B-C101-3646-B11C-B26374425C20}" sibTransId="{B015BAFF-F217-9246-82E0-EEC49D2054E5}"/>
    <dgm:cxn modelId="{FCF49576-A4A9-4649-9782-2CDE65BBCA28}" type="presOf" srcId="{0FDBF8FE-78BE-D847-8CB5-8E39DAA5A6F1}" destId="{C5F39006-B8A6-704B-B8C4-B4464860EF47}" srcOrd="0" destOrd="0" presId="urn:microsoft.com/office/officeart/2005/8/layout/vList5"/>
    <dgm:cxn modelId="{9FE31188-6E9A-E540-9431-452C1AC73896}" type="presOf" srcId="{F11F3A01-C152-5546-98C3-BE729A685EDF}" destId="{B7071E45-FD77-3B4E-BE25-8F15A3648B27}" srcOrd="0" destOrd="0" presId="urn:microsoft.com/office/officeart/2005/8/layout/vList5"/>
    <dgm:cxn modelId="{EA51839F-CF0F-8C40-B617-1C86D748872F}" srcId="{D14E659E-2EDB-7343-BA42-5CCABB8398C9}" destId="{3A00BFD3-5231-ED41-829D-CB881BBB8724}" srcOrd="2" destOrd="0" parTransId="{E0E5464F-D3A5-5A4E-A281-40DED9430380}" sibTransId="{2CB372CE-760E-4A46-9F92-F998BC25245E}"/>
    <dgm:cxn modelId="{660917D0-3881-B84F-8BBC-5492F28EA697}" type="presOf" srcId="{9FEB35E7-293B-BC4F-B2B0-BEFAD184FF60}" destId="{FB0C3B15-2F23-D941-A01F-E50F46CEE682}" srcOrd="0" destOrd="0" presId="urn:microsoft.com/office/officeart/2005/8/layout/vList5"/>
    <dgm:cxn modelId="{F478E7D6-B656-D442-81BA-EFC203816FF8}" srcId="{3A00BFD3-5231-ED41-829D-CB881BBB8724}" destId="{0FDBF8FE-78BE-D847-8CB5-8E39DAA5A6F1}" srcOrd="0" destOrd="0" parTransId="{2EED1794-257E-7E49-9D95-746598873AD3}" sibTransId="{8E6C1B23-CF9F-DD4C-9F7D-8101B1E0F403}"/>
    <dgm:cxn modelId="{D1E3BAD7-BB40-174E-858D-EDCB6250EA91}" type="presOf" srcId="{1F03D204-66DC-3F42-8AF1-368708D8ADC8}" destId="{07E465B3-ECA7-3244-9308-C94DD8BDCD7E}" srcOrd="0" destOrd="0" presId="urn:microsoft.com/office/officeart/2005/8/layout/vList5"/>
    <dgm:cxn modelId="{67450919-218F-9E42-86E7-310344EE844A}" type="presParOf" srcId="{C511E32C-B1DA-E14C-92E6-654285F6DA8F}" destId="{AC903474-4015-2C4D-8428-BDDB788807C1}" srcOrd="0" destOrd="0" presId="urn:microsoft.com/office/officeart/2005/8/layout/vList5"/>
    <dgm:cxn modelId="{FF7A9414-5D5B-A644-9FAC-F61FC55C9138}" type="presParOf" srcId="{AC903474-4015-2C4D-8428-BDDB788807C1}" destId="{563F3E4B-9B42-8F47-A2B0-ADD71DCD88B9}" srcOrd="0" destOrd="0" presId="urn:microsoft.com/office/officeart/2005/8/layout/vList5"/>
    <dgm:cxn modelId="{7CF03ECE-F32E-2441-BE94-E8764C4CC98E}" type="presParOf" srcId="{AC903474-4015-2C4D-8428-BDDB788807C1}" destId="{B7071E45-FD77-3B4E-BE25-8F15A3648B27}" srcOrd="1" destOrd="0" presId="urn:microsoft.com/office/officeart/2005/8/layout/vList5"/>
    <dgm:cxn modelId="{DD6EEE73-74B0-6045-8CE6-B3295DF24B9A}" type="presParOf" srcId="{C511E32C-B1DA-E14C-92E6-654285F6DA8F}" destId="{FFD9DEBA-A58B-D845-9A70-4DD755810D05}" srcOrd="1" destOrd="0" presId="urn:microsoft.com/office/officeart/2005/8/layout/vList5"/>
    <dgm:cxn modelId="{41671D79-36E2-E745-9788-82505C4CFE3A}" type="presParOf" srcId="{C511E32C-B1DA-E14C-92E6-654285F6DA8F}" destId="{637982AF-317B-C042-8464-2E43FEAD415B}" srcOrd="2" destOrd="0" presId="urn:microsoft.com/office/officeart/2005/8/layout/vList5"/>
    <dgm:cxn modelId="{E09D1C68-284E-AA43-BB13-D4D3BA738AD7}" type="presParOf" srcId="{637982AF-317B-C042-8464-2E43FEAD415B}" destId="{07E465B3-ECA7-3244-9308-C94DD8BDCD7E}" srcOrd="0" destOrd="0" presId="urn:microsoft.com/office/officeart/2005/8/layout/vList5"/>
    <dgm:cxn modelId="{1BEBA89C-1173-DC4F-9A43-92648402A29E}" type="presParOf" srcId="{637982AF-317B-C042-8464-2E43FEAD415B}" destId="{FB0C3B15-2F23-D941-A01F-E50F46CEE682}" srcOrd="1" destOrd="0" presId="urn:microsoft.com/office/officeart/2005/8/layout/vList5"/>
    <dgm:cxn modelId="{370EAABB-1122-614B-AA5C-8F6FE96D71A4}" type="presParOf" srcId="{C511E32C-B1DA-E14C-92E6-654285F6DA8F}" destId="{A8C7DD4A-51A8-F34C-B015-4B11A3B583CB}" srcOrd="3" destOrd="0" presId="urn:microsoft.com/office/officeart/2005/8/layout/vList5"/>
    <dgm:cxn modelId="{3DDB7E03-AF01-C745-B019-389546416DAB}" type="presParOf" srcId="{C511E32C-B1DA-E14C-92E6-654285F6DA8F}" destId="{3B076616-EF58-BD4C-8EAC-7D229AFC5231}" srcOrd="4" destOrd="0" presId="urn:microsoft.com/office/officeart/2005/8/layout/vList5"/>
    <dgm:cxn modelId="{D924DD54-64E4-7B47-B43E-1CE204D09116}" type="presParOf" srcId="{3B076616-EF58-BD4C-8EAC-7D229AFC5231}" destId="{AABC5951-FA07-E141-A3E0-630136294C40}" srcOrd="0" destOrd="0" presId="urn:microsoft.com/office/officeart/2005/8/layout/vList5"/>
    <dgm:cxn modelId="{65DEDE67-D776-A74B-967F-4609497D7643}" type="presParOf" srcId="{3B076616-EF58-BD4C-8EAC-7D229AFC5231}" destId="{C5F39006-B8A6-704B-B8C4-B4464860EF47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14E659E-2EDB-7343-BA42-5CCABB8398C9}" type="doc">
      <dgm:prSet loTypeId="urn:microsoft.com/office/officeart/2005/8/layout/vList5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22D20F3C-7552-DE4E-8C1D-8B3F24E92F44}">
      <dgm:prSet phldrT="[Text]"/>
      <dgm:spPr/>
      <dgm:t>
        <a:bodyPr/>
        <a:lstStyle/>
        <a:p>
          <a:r>
            <a:rPr lang="en-US" dirty="0"/>
            <a:t>SUBSUBHEADING</a:t>
          </a:r>
        </a:p>
      </dgm:t>
    </dgm:pt>
    <dgm:pt modelId="{1D87008D-F9E2-E44E-A4DE-439B496146FE}" type="parTrans" cxnId="{010C2416-83ED-674A-BE95-FEC25101E11F}">
      <dgm:prSet/>
      <dgm:spPr/>
      <dgm:t>
        <a:bodyPr/>
        <a:lstStyle/>
        <a:p>
          <a:endParaRPr lang="en-US"/>
        </a:p>
      </dgm:t>
    </dgm:pt>
    <dgm:pt modelId="{B0AFE0D3-1B50-FB43-842E-CDC4DAA4E7FE}" type="sibTrans" cxnId="{010C2416-83ED-674A-BE95-FEC25101E11F}">
      <dgm:prSet/>
      <dgm:spPr/>
      <dgm:t>
        <a:bodyPr/>
        <a:lstStyle/>
        <a:p>
          <a:endParaRPr lang="en-US" dirty="0"/>
        </a:p>
      </dgm:t>
    </dgm:pt>
    <dgm:pt modelId="{F11F3A01-C152-5546-98C3-BE729A685EDF}">
      <dgm:prSet phldrT="[Text]"/>
      <dgm:spPr/>
      <dgm:t>
        <a:bodyPr/>
        <a:lstStyle/>
        <a:p>
          <a:r>
            <a:rPr lang="en-IN" b="0" i="0" u="none" dirty="0"/>
            <a:t>One can add more headings below the points for showing the category, types, advantages, etc.</a:t>
          </a:r>
          <a:endParaRPr lang="en-US" dirty="0"/>
        </a:p>
      </dgm:t>
    </dgm:pt>
    <dgm:pt modelId="{5276285B-C101-3646-B11C-B26374425C20}" type="parTrans" cxnId="{4BF3566E-9C2A-7248-8A1D-8A66C2A509A5}">
      <dgm:prSet/>
      <dgm:spPr/>
      <dgm:t>
        <a:bodyPr/>
        <a:lstStyle/>
        <a:p>
          <a:endParaRPr lang="en-US"/>
        </a:p>
      </dgm:t>
    </dgm:pt>
    <dgm:pt modelId="{B015BAFF-F217-9246-82E0-EEC49D2054E5}" type="sibTrans" cxnId="{4BF3566E-9C2A-7248-8A1D-8A66C2A509A5}">
      <dgm:prSet/>
      <dgm:spPr/>
      <dgm:t>
        <a:bodyPr/>
        <a:lstStyle/>
        <a:p>
          <a:endParaRPr lang="en-US"/>
        </a:p>
      </dgm:t>
    </dgm:pt>
    <dgm:pt modelId="{1F03D204-66DC-3F42-8AF1-368708D8ADC8}">
      <dgm:prSet phldrT="[Text]"/>
      <dgm:spPr/>
      <dgm:t>
        <a:bodyPr/>
        <a:lstStyle/>
        <a:p>
          <a:r>
            <a:rPr lang="en-US" dirty="0"/>
            <a:t>INDENTATION</a:t>
          </a:r>
        </a:p>
      </dgm:t>
    </dgm:pt>
    <dgm:pt modelId="{244EF4CD-8D6E-4942-9E1B-8BFBFB4A16AA}" type="parTrans" cxnId="{5209A04C-299C-3740-B43B-66DB3F3CB458}">
      <dgm:prSet/>
      <dgm:spPr/>
      <dgm:t>
        <a:bodyPr/>
        <a:lstStyle/>
        <a:p>
          <a:endParaRPr lang="en-US"/>
        </a:p>
      </dgm:t>
    </dgm:pt>
    <dgm:pt modelId="{A1ADFB95-77F5-464E-8225-4A5C33815214}" type="sibTrans" cxnId="{5209A04C-299C-3740-B43B-66DB3F3CB458}">
      <dgm:prSet/>
      <dgm:spPr/>
      <dgm:t>
        <a:bodyPr/>
        <a:lstStyle/>
        <a:p>
          <a:endParaRPr lang="en-US" dirty="0"/>
        </a:p>
      </dgm:t>
    </dgm:pt>
    <dgm:pt modelId="{9FEB35E7-293B-BC4F-B2B0-BEFAD184FF60}">
      <dgm:prSet phldrT="[Text]"/>
      <dgm:spPr/>
      <dgm:t>
        <a:bodyPr/>
        <a:lstStyle/>
        <a:p>
          <a:r>
            <a:rPr lang="en-IN" b="0" i="0" u="none" dirty="0"/>
            <a:t>proper alignment and spacing in the written matter. It indicates the subheadings, points, sub-points, sub-subheadings, etc. clearly. Indentation offers a well-defined structure for a note. </a:t>
          </a:r>
          <a:endParaRPr lang="en-US" dirty="0"/>
        </a:p>
      </dgm:t>
    </dgm:pt>
    <dgm:pt modelId="{9F252EF5-C30B-7C44-9824-7822A1520B2F}" type="parTrans" cxnId="{4008DA41-4AD7-BD46-93E9-EBC94C0C62D1}">
      <dgm:prSet/>
      <dgm:spPr/>
      <dgm:t>
        <a:bodyPr/>
        <a:lstStyle/>
        <a:p>
          <a:endParaRPr lang="en-US"/>
        </a:p>
      </dgm:t>
    </dgm:pt>
    <dgm:pt modelId="{695C2587-E2FB-8E47-91B7-82820F17B9BC}" type="sibTrans" cxnId="{4008DA41-4AD7-BD46-93E9-EBC94C0C62D1}">
      <dgm:prSet/>
      <dgm:spPr/>
      <dgm:t>
        <a:bodyPr/>
        <a:lstStyle/>
        <a:p>
          <a:endParaRPr lang="en-US"/>
        </a:p>
      </dgm:t>
    </dgm:pt>
    <dgm:pt modelId="{0FDBF8FE-78BE-D847-8CB5-8E39DAA5A6F1}">
      <dgm:prSet phldrT="[Text]"/>
      <dgm:spPr/>
      <dgm:t>
        <a:bodyPr/>
        <a:lstStyle/>
        <a:p>
          <a:r>
            <a:rPr lang="en-IN" b="0" i="0" u="none" dirty="0"/>
            <a:t>Codes, symbols or the abbreviation for the clear understanding in the note making format.</a:t>
          </a:r>
          <a:endParaRPr lang="en-US" dirty="0"/>
        </a:p>
      </dgm:t>
    </dgm:pt>
    <dgm:pt modelId="{2EED1794-257E-7E49-9D95-746598873AD3}" type="parTrans" cxnId="{F478E7D6-B656-D442-81BA-EFC203816FF8}">
      <dgm:prSet/>
      <dgm:spPr/>
      <dgm:t>
        <a:bodyPr/>
        <a:lstStyle/>
        <a:p>
          <a:endParaRPr lang="en-US"/>
        </a:p>
      </dgm:t>
    </dgm:pt>
    <dgm:pt modelId="{8E6C1B23-CF9F-DD4C-9F7D-8101B1E0F403}" type="sibTrans" cxnId="{F478E7D6-B656-D442-81BA-EFC203816FF8}">
      <dgm:prSet/>
      <dgm:spPr/>
      <dgm:t>
        <a:bodyPr/>
        <a:lstStyle/>
        <a:p>
          <a:endParaRPr lang="en-US"/>
        </a:p>
      </dgm:t>
    </dgm:pt>
    <dgm:pt modelId="{3A00BFD3-5231-ED41-829D-CB881BBB8724}">
      <dgm:prSet phldrT="[Text]"/>
      <dgm:spPr/>
      <dgm:t>
        <a:bodyPr/>
        <a:lstStyle/>
        <a:p>
          <a:r>
            <a:rPr lang="en-US" dirty="0"/>
            <a:t>KEY</a:t>
          </a:r>
        </a:p>
      </dgm:t>
    </dgm:pt>
    <dgm:pt modelId="{2CB372CE-760E-4A46-9F92-F998BC25245E}" type="sibTrans" cxnId="{EA51839F-CF0F-8C40-B617-1C86D748872F}">
      <dgm:prSet/>
      <dgm:spPr/>
      <dgm:t>
        <a:bodyPr/>
        <a:lstStyle/>
        <a:p>
          <a:endParaRPr lang="en-US"/>
        </a:p>
      </dgm:t>
    </dgm:pt>
    <dgm:pt modelId="{E0E5464F-D3A5-5A4E-A281-40DED9430380}" type="parTrans" cxnId="{EA51839F-CF0F-8C40-B617-1C86D748872F}">
      <dgm:prSet/>
      <dgm:spPr/>
      <dgm:t>
        <a:bodyPr/>
        <a:lstStyle/>
        <a:p>
          <a:endParaRPr lang="en-US"/>
        </a:p>
      </dgm:t>
    </dgm:pt>
    <dgm:pt modelId="{C511E32C-B1DA-E14C-92E6-654285F6DA8F}" type="pres">
      <dgm:prSet presAssocID="{D14E659E-2EDB-7343-BA42-5CCABB8398C9}" presName="Name0" presStyleCnt="0">
        <dgm:presLayoutVars>
          <dgm:dir/>
          <dgm:animLvl val="lvl"/>
          <dgm:resizeHandles val="exact"/>
        </dgm:presLayoutVars>
      </dgm:prSet>
      <dgm:spPr/>
    </dgm:pt>
    <dgm:pt modelId="{AC903474-4015-2C4D-8428-BDDB788807C1}" type="pres">
      <dgm:prSet presAssocID="{22D20F3C-7552-DE4E-8C1D-8B3F24E92F44}" presName="linNode" presStyleCnt="0"/>
      <dgm:spPr/>
    </dgm:pt>
    <dgm:pt modelId="{563F3E4B-9B42-8F47-A2B0-ADD71DCD88B9}" type="pres">
      <dgm:prSet presAssocID="{22D20F3C-7552-DE4E-8C1D-8B3F24E92F44}" presName="parentText" presStyleLbl="node1" presStyleIdx="0" presStyleCnt="3" custScaleX="77944">
        <dgm:presLayoutVars>
          <dgm:chMax val="1"/>
          <dgm:bulletEnabled val="1"/>
        </dgm:presLayoutVars>
      </dgm:prSet>
      <dgm:spPr/>
    </dgm:pt>
    <dgm:pt modelId="{B7071E45-FD77-3B4E-BE25-8F15A3648B27}" type="pres">
      <dgm:prSet presAssocID="{22D20F3C-7552-DE4E-8C1D-8B3F24E92F44}" presName="descendantText" presStyleLbl="alignAccFollowNode1" presStyleIdx="0" presStyleCnt="3" custScaleX="128199">
        <dgm:presLayoutVars>
          <dgm:bulletEnabled val="1"/>
        </dgm:presLayoutVars>
      </dgm:prSet>
      <dgm:spPr/>
    </dgm:pt>
    <dgm:pt modelId="{FFD9DEBA-A58B-D845-9A70-4DD755810D05}" type="pres">
      <dgm:prSet presAssocID="{B0AFE0D3-1B50-FB43-842E-CDC4DAA4E7FE}" presName="sp" presStyleCnt="0"/>
      <dgm:spPr/>
    </dgm:pt>
    <dgm:pt modelId="{637982AF-317B-C042-8464-2E43FEAD415B}" type="pres">
      <dgm:prSet presAssocID="{1F03D204-66DC-3F42-8AF1-368708D8ADC8}" presName="linNode" presStyleCnt="0"/>
      <dgm:spPr/>
    </dgm:pt>
    <dgm:pt modelId="{07E465B3-ECA7-3244-9308-C94DD8BDCD7E}" type="pres">
      <dgm:prSet presAssocID="{1F03D204-66DC-3F42-8AF1-368708D8ADC8}" presName="parentText" presStyleLbl="node1" presStyleIdx="1" presStyleCnt="3" custScaleX="65752">
        <dgm:presLayoutVars>
          <dgm:chMax val="1"/>
          <dgm:bulletEnabled val="1"/>
        </dgm:presLayoutVars>
      </dgm:prSet>
      <dgm:spPr/>
    </dgm:pt>
    <dgm:pt modelId="{FB0C3B15-2F23-D941-A01F-E50F46CEE682}" type="pres">
      <dgm:prSet presAssocID="{1F03D204-66DC-3F42-8AF1-368708D8ADC8}" presName="descendantText" presStyleLbl="alignAccFollowNode1" presStyleIdx="1" presStyleCnt="3" custScaleX="118146">
        <dgm:presLayoutVars>
          <dgm:bulletEnabled val="1"/>
        </dgm:presLayoutVars>
      </dgm:prSet>
      <dgm:spPr/>
    </dgm:pt>
    <dgm:pt modelId="{A8C7DD4A-51A8-F34C-B015-4B11A3B583CB}" type="pres">
      <dgm:prSet presAssocID="{A1ADFB95-77F5-464E-8225-4A5C33815214}" presName="sp" presStyleCnt="0"/>
      <dgm:spPr/>
    </dgm:pt>
    <dgm:pt modelId="{3B076616-EF58-BD4C-8EAC-7D229AFC5231}" type="pres">
      <dgm:prSet presAssocID="{3A00BFD3-5231-ED41-829D-CB881BBB8724}" presName="linNode" presStyleCnt="0"/>
      <dgm:spPr/>
    </dgm:pt>
    <dgm:pt modelId="{AABC5951-FA07-E141-A3E0-630136294C40}" type="pres">
      <dgm:prSet presAssocID="{3A00BFD3-5231-ED41-829D-CB881BBB8724}" presName="parentText" presStyleLbl="node1" presStyleIdx="2" presStyleCnt="3" custScaleX="69318" custLinFactNeighborX="43" custLinFactNeighborY="152">
        <dgm:presLayoutVars>
          <dgm:chMax val="1"/>
          <dgm:bulletEnabled val="1"/>
        </dgm:presLayoutVars>
      </dgm:prSet>
      <dgm:spPr/>
    </dgm:pt>
    <dgm:pt modelId="{C5F39006-B8A6-704B-B8C4-B4464860EF47}" type="pres">
      <dgm:prSet presAssocID="{3A00BFD3-5231-ED41-829D-CB881BBB8724}" presName="descendantText" presStyleLbl="alignAccFollowNode1" presStyleIdx="2" presStyleCnt="3" custScaleX="122550">
        <dgm:presLayoutVars>
          <dgm:bulletEnabled val="1"/>
        </dgm:presLayoutVars>
      </dgm:prSet>
      <dgm:spPr/>
    </dgm:pt>
  </dgm:ptLst>
  <dgm:cxnLst>
    <dgm:cxn modelId="{010C2416-83ED-674A-BE95-FEC25101E11F}" srcId="{D14E659E-2EDB-7343-BA42-5CCABB8398C9}" destId="{22D20F3C-7552-DE4E-8C1D-8B3F24E92F44}" srcOrd="0" destOrd="0" parTransId="{1D87008D-F9E2-E44E-A4DE-439B496146FE}" sibTransId="{B0AFE0D3-1B50-FB43-842E-CDC4DAA4E7FE}"/>
    <dgm:cxn modelId="{770B8226-6067-A947-9EAF-463E9F493322}" type="presOf" srcId="{22D20F3C-7552-DE4E-8C1D-8B3F24E92F44}" destId="{563F3E4B-9B42-8F47-A2B0-ADD71DCD88B9}" srcOrd="0" destOrd="0" presId="urn:microsoft.com/office/officeart/2005/8/layout/vList5"/>
    <dgm:cxn modelId="{CA7ED028-EB71-774F-9F93-5CB30BA1F450}" type="presOf" srcId="{D14E659E-2EDB-7343-BA42-5CCABB8398C9}" destId="{C511E32C-B1DA-E14C-92E6-654285F6DA8F}" srcOrd="0" destOrd="0" presId="urn:microsoft.com/office/officeart/2005/8/layout/vList5"/>
    <dgm:cxn modelId="{4008DA41-4AD7-BD46-93E9-EBC94C0C62D1}" srcId="{1F03D204-66DC-3F42-8AF1-368708D8ADC8}" destId="{9FEB35E7-293B-BC4F-B2B0-BEFAD184FF60}" srcOrd="0" destOrd="0" parTransId="{9F252EF5-C30B-7C44-9824-7822A1520B2F}" sibTransId="{695C2587-E2FB-8E47-91B7-82820F17B9BC}"/>
    <dgm:cxn modelId="{5209A04C-299C-3740-B43B-66DB3F3CB458}" srcId="{D14E659E-2EDB-7343-BA42-5CCABB8398C9}" destId="{1F03D204-66DC-3F42-8AF1-368708D8ADC8}" srcOrd="1" destOrd="0" parTransId="{244EF4CD-8D6E-4942-9E1B-8BFBFB4A16AA}" sibTransId="{A1ADFB95-77F5-464E-8225-4A5C33815214}"/>
    <dgm:cxn modelId="{751E7857-6E5A-F447-AB24-3C4A16738BEB}" type="presOf" srcId="{3A00BFD3-5231-ED41-829D-CB881BBB8724}" destId="{AABC5951-FA07-E141-A3E0-630136294C40}" srcOrd="0" destOrd="0" presId="urn:microsoft.com/office/officeart/2005/8/layout/vList5"/>
    <dgm:cxn modelId="{4BF3566E-9C2A-7248-8A1D-8A66C2A509A5}" srcId="{22D20F3C-7552-DE4E-8C1D-8B3F24E92F44}" destId="{F11F3A01-C152-5546-98C3-BE729A685EDF}" srcOrd="0" destOrd="0" parTransId="{5276285B-C101-3646-B11C-B26374425C20}" sibTransId="{B015BAFF-F217-9246-82E0-EEC49D2054E5}"/>
    <dgm:cxn modelId="{FCF49576-A4A9-4649-9782-2CDE65BBCA28}" type="presOf" srcId="{0FDBF8FE-78BE-D847-8CB5-8E39DAA5A6F1}" destId="{C5F39006-B8A6-704B-B8C4-B4464860EF47}" srcOrd="0" destOrd="0" presId="urn:microsoft.com/office/officeart/2005/8/layout/vList5"/>
    <dgm:cxn modelId="{9FE31188-6E9A-E540-9431-452C1AC73896}" type="presOf" srcId="{F11F3A01-C152-5546-98C3-BE729A685EDF}" destId="{B7071E45-FD77-3B4E-BE25-8F15A3648B27}" srcOrd="0" destOrd="0" presId="urn:microsoft.com/office/officeart/2005/8/layout/vList5"/>
    <dgm:cxn modelId="{EA51839F-CF0F-8C40-B617-1C86D748872F}" srcId="{D14E659E-2EDB-7343-BA42-5CCABB8398C9}" destId="{3A00BFD3-5231-ED41-829D-CB881BBB8724}" srcOrd="2" destOrd="0" parTransId="{E0E5464F-D3A5-5A4E-A281-40DED9430380}" sibTransId="{2CB372CE-760E-4A46-9F92-F998BC25245E}"/>
    <dgm:cxn modelId="{660917D0-3881-B84F-8BBC-5492F28EA697}" type="presOf" srcId="{9FEB35E7-293B-BC4F-B2B0-BEFAD184FF60}" destId="{FB0C3B15-2F23-D941-A01F-E50F46CEE682}" srcOrd="0" destOrd="0" presId="urn:microsoft.com/office/officeart/2005/8/layout/vList5"/>
    <dgm:cxn modelId="{F478E7D6-B656-D442-81BA-EFC203816FF8}" srcId="{3A00BFD3-5231-ED41-829D-CB881BBB8724}" destId="{0FDBF8FE-78BE-D847-8CB5-8E39DAA5A6F1}" srcOrd="0" destOrd="0" parTransId="{2EED1794-257E-7E49-9D95-746598873AD3}" sibTransId="{8E6C1B23-CF9F-DD4C-9F7D-8101B1E0F403}"/>
    <dgm:cxn modelId="{D1E3BAD7-BB40-174E-858D-EDCB6250EA91}" type="presOf" srcId="{1F03D204-66DC-3F42-8AF1-368708D8ADC8}" destId="{07E465B3-ECA7-3244-9308-C94DD8BDCD7E}" srcOrd="0" destOrd="0" presId="urn:microsoft.com/office/officeart/2005/8/layout/vList5"/>
    <dgm:cxn modelId="{67450919-218F-9E42-86E7-310344EE844A}" type="presParOf" srcId="{C511E32C-B1DA-E14C-92E6-654285F6DA8F}" destId="{AC903474-4015-2C4D-8428-BDDB788807C1}" srcOrd="0" destOrd="0" presId="urn:microsoft.com/office/officeart/2005/8/layout/vList5"/>
    <dgm:cxn modelId="{FF7A9414-5D5B-A644-9FAC-F61FC55C9138}" type="presParOf" srcId="{AC903474-4015-2C4D-8428-BDDB788807C1}" destId="{563F3E4B-9B42-8F47-A2B0-ADD71DCD88B9}" srcOrd="0" destOrd="0" presId="urn:microsoft.com/office/officeart/2005/8/layout/vList5"/>
    <dgm:cxn modelId="{7CF03ECE-F32E-2441-BE94-E8764C4CC98E}" type="presParOf" srcId="{AC903474-4015-2C4D-8428-BDDB788807C1}" destId="{B7071E45-FD77-3B4E-BE25-8F15A3648B27}" srcOrd="1" destOrd="0" presId="urn:microsoft.com/office/officeart/2005/8/layout/vList5"/>
    <dgm:cxn modelId="{DD6EEE73-74B0-6045-8CE6-B3295DF24B9A}" type="presParOf" srcId="{C511E32C-B1DA-E14C-92E6-654285F6DA8F}" destId="{FFD9DEBA-A58B-D845-9A70-4DD755810D05}" srcOrd="1" destOrd="0" presId="urn:microsoft.com/office/officeart/2005/8/layout/vList5"/>
    <dgm:cxn modelId="{41671D79-36E2-E745-9788-82505C4CFE3A}" type="presParOf" srcId="{C511E32C-B1DA-E14C-92E6-654285F6DA8F}" destId="{637982AF-317B-C042-8464-2E43FEAD415B}" srcOrd="2" destOrd="0" presId="urn:microsoft.com/office/officeart/2005/8/layout/vList5"/>
    <dgm:cxn modelId="{E09D1C68-284E-AA43-BB13-D4D3BA738AD7}" type="presParOf" srcId="{637982AF-317B-C042-8464-2E43FEAD415B}" destId="{07E465B3-ECA7-3244-9308-C94DD8BDCD7E}" srcOrd="0" destOrd="0" presId="urn:microsoft.com/office/officeart/2005/8/layout/vList5"/>
    <dgm:cxn modelId="{1BEBA89C-1173-DC4F-9A43-92648402A29E}" type="presParOf" srcId="{637982AF-317B-C042-8464-2E43FEAD415B}" destId="{FB0C3B15-2F23-D941-A01F-E50F46CEE682}" srcOrd="1" destOrd="0" presId="urn:microsoft.com/office/officeart/2005/8/layout/vList5"/>
    <dgm:cxn modelId="{370EAABB-1122-614B-AA5C-8F6FE96D71A4}" type="presParOf" srcId="{C511E32C-B1DA-E14C-92E6-654285F6DA8F}" destId="{A8C7DD4A-51A8-F34C-B015-4B11A3B583CB}" srcOrd="3" destOrd="0" presId="urn:microsoft.com/office/officeart/2005/8/layout/vList5"/>
    <dgm:cxn modelId="{3DDB7E03-AF01-C745-B019-389546416DAB}" type="presParOf" srcId="{C511E32C-B1DA-E14C-92E6-654285F6DA8F}" destId="{3B076616-EF58-BD4C-8EAC-7D229AFC5231}" srcOrd="4" destOrd="0" presId="urn:microsoft.com/office/officeart/2005/8/layout/vList5"/>
    <dgm:cxn modelId="{D924DD54-64E4-7B47-B43E-1CE204D09116}" type="presParOf" srcId="{3B076616-EF58-BD4C-8EAC-7D229AFC5231}" destId="{AABC5951-FA07-E141-A3E0-630136294C40}" srcOrd="0" destOrd="0" presId="urn:microsoft.com/office/officeart/2005/8/layout/vList5"/>
    <dgm:cxn modelId="{65DEDE67-D776-A74B-967F-4609497D7643}" type="presParOf" srcId="{3B076616-EF58-BD4C-8EAC-7D229AFC5231}" destId="{C5F39006-B8A6-704B-B8C4-B4464860EF47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7071E45-FD77-3B4E-BE25-8F15A3648B27}">
      <dsp:nvSpPr>
        <dsp:cNvPr id="0" name=""/>
        <dsp:cNvSpPr/>
      </dsp:nvSpPr>
      <dsp:spPr>
        <a:xfrm rot="5400000">
          <a:off x="6728899" y="-3650867"/>
          <a:ext cx="1610915" cy="9321481"/>
        </a:xfrm>
        <a:prstGeom prst="round2Same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5730" tIns="62865" rIns="125730" bIns="62865" numCol="1" spcCol="1270" anchor="ctr" anchorCtr="0">
          <a:noAutofit/>
        </a:bodyPr>
        <a:lstStyle/>
        <a:p>
          <a:pPr marL="285750" lvl="1" indent="-285750" algn="l" defTabSz="1466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N" sz="3300" b="0" i="0" u="none" kern="1200" dirty="0"/>
            <a:t>The heading should be very clear and brief in order to have a clear idea of the notes made. It gives the main idea of the</a:t>
          </a:r>
          <a:r>
            <a:rPr lang="en-IN" sz="3300" b="0" i="0" kern="1200" dirty="0">
              <a:hlinkClick xmlns:r="http://schemas.openxmlformats.org/officeDocument/2006/relationships" r:id="rId1"/>
            </a:rPr>
            <a:t> passage</a:t>
          </a:r>
          <a:r>
            <a:rPr lang="en-IN" sz="3300" b="0" i="0" u="none" kern="1200" dirty="0"/>
            <a:t>.</a:t>
          </a:r>
          <a:endParaRPr lang="en-US" sz="3300" kern="1200" dirty="0"/>
        </a:p>
      </dsp:txBody>
      <dsp:txXfrm rot="-5400000">
        <a:off x="2873616" y="283054"/>
        <a:ext cx="9242843" cy="1453639"/>
      </dsp:txXfrm>
    </dsp:sp>
    <dsp:sp modelId="{563F3E4B-9B42-8F47-A2B0-ADD71DCD88B9}">
      <dsp:nvSpPr>
        <dsp:cNvPr id="0" name=""/>
        <dsp:cNvSpPr/>
      </dsp:nvSpPr>
      <dsp:spPr>
        <a:xfrm>
          <a:off x="79" y="3050"/>
          <a:ext cx="2873537" cy="2013644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64770" rIns="129540" bIns="6477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kern="1200" dirty="0"/>
            <a:t>HEADING</a:t>
          </a:r>
        </a:p>
      </dsp:txBody>
      <dsp:txXfrm>
        <a:off x="98377" y="101348"/>
        <a:ext cx="2676941" cy="1817048"/>
      </dsp:txXfrm>
    </dsp:sp>
    <dsp:sp modelId="{FB0C3B15-2F23-D941-A01F-E50F46CEE682}">
      <dsp:nvSpPr>
        <dsp:cNvPr id="0" name=""/>
        <dsp:cNvSpPr/>
      </dsp:nvSpPr>
      <dsp:spPr>
        <a:xfrm rot="5400000">
          <a:off x="6810002" y="-1453943"/>
          <a:ext cx="1610915" cy="9156286"/>
        </a:xfrm>
        <a:prstGeom prst="round2SameRect">
          <a:avLst/>
        </a:prstGeom>
        <a:solidFill>
          <a:schemeClr val="accent2">
            <a:tint val="40000"/>
            <a:alpha val="90000"/>
            <a:hueOff val="2645942"/>
            <a:satOff val="-2703"/>
            <a:lumOff val="-963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2645942"/>
              <a:satOff val="-2703"/>
              <a:lumOff val="-96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5730" tIns="62865" rIns="125730" bIns="62865" numCol="1" spcCol="1270" anchor="ctr" anchorCtr="0">
          <a:noAutofit/>
        </a:bodyPr>
        <a:lstStyle/>
        <a:p>
          <a:pPr marL="285750" lvl="1" indent="-285750" algn="l" defTabSz="1466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N" sz="3300" b="0" i="0" u="none" kern="1200" dirty="0"/>
            <a:t>subheading is a subdivision of the main topic. One can use as many subheadings as he or she wants.</a:t>
          </a:r>
          <a:endParaRPr lang="en-US" sz="3300" kern="1200" dirty="0"/>
        </a:p>
      </dsp:txBody>
      <dsp:txXfrm rot="-5400000">
        <a:off x="3037317" y="2397380"/>
        <a:ext cx="9077648" cy="1453639"/>
      </dsp:txXfrm>
    </dsp:sp>
    <dsp:sp modelId="{07E465B3-ECA7-3244-9308-C94DD8BDCD7E}">
      <dsp:nvSpPr>
        <dsp:cNvPr id="0" name=""/>
        <dsp:cNvSpPr/>
      </dsp:nvSpPr>
      <dsp:spPr>
        <a:xfrm>
          <a:off x="3166" y="2035623"/>
          <a:ext cx="3037238" cy="2013644"/>
        </a:xfrm>
        <a:prstGeom prst="roundRect">
          <a:avLst/>
        </a:prstGeom>
        <a:solidFill>
          <a:schemeClr val="accent2">
            <a:hueOff val="2771159"/>
            <a:satOff val="-477"/>
            <a:lumOff val="-490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64770" rIns="129540" bIns="6477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kern="1200" dirty="0"/>
            <a:t>SUBHEADING</a:t>
          </a:r>
        </a:p>
      </dsp:txBody>
      <dsp:txXfrm>
        <a:off x="101464" y="2133921"/>
        <a:ext cx="2840642" cy="1817048"/>
      </dsp:txXfrm>
    </dsp:sp>
    <dsp:sp modelId="{C5F39006-B8A6-704B-B8C4-B4464860EF47}">
      <dsp:nvSpPr>
        <dsp:cNvPr id="0" name=""/>
        <dsp:cNvSpPr/>
      </dsp:nvSpPr>
      <dsp:spPr>
        <a:xfrm rot="5400000">
          <a:off x="6492059" y="693959"/>
          <a:ext cx="1610915" cy="9089133"/>
        </a:xfrm>
        <a:prstGeom prst="round2SameRect">
          <a:avLst/>
        </a:prstGeom>
        <a:solidFill>
          <a:schemeClr val="accent2">
            <a:tint val="40000"/>
            <a:alpha val="90000"/>
            <a:hueOff val="5291884"/>
            <a:satOff val="-5406"/>
            <a:lumOff val="-1925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5291884"/>
              <a:satOff val="-5406"/>
              <a:lumOff val="-192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5730" tIns="62865" rIns="125730" bIns="62865" numCol="1" spcCol="1270" anchor="ctr" anchorCtr="0">
          <a:noAutofit/>
        </a:bodyPr>
        <a:lstStyle/>
        <a:p>
          <a:pPr marL="285750" lvl="1" indent="-285750" algn="l" defTabSz="1466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N" sz="3300" b="0" i="0" u="none" kern="1200" dirty="0"/>
            <a:t>Below subheading, there are some points which are the part of the main topics.</a:t>
          </a:r>
          <a:endParaRPr lang="en-US" sz="3300" kern="1200" dirty="0"/>
        </a:p>
      </dsp:txBody>
      <dsp:txXfrm rot="-5400000">
        <a:off x="2752950" y="4511706"/>
        <a:ext cx="9010495" cy="1453639"/>
      </dsp:txXfrm>
    </dsp:sp>
    <dsp:sp modelId="{AABC5951-FA07-E141-A3E0-630136294C40}">
      <dsp:nvSpPr>
        <dsp:cNvPr id="0" name=""/>
        <dsp:cNvSpPr/>
      </dsp:nvSpPr>
      <dsp:spPr>
        <a:xfrm>
          <a:off x="79" y="4231704"/>
          <a:ext cx="2752870" cy="2013644"/>
        </a:xfrm>
        <a:prstGeom prst="roundRect">
          <a:avLst/>
        </a:prstGeom>
        <a:solidFill>
          <a:schemeClr val="accent2">
            <a:hueOff val="5542319"/>
            <a:satOff val="-953"/>
            <a:lumOff val="-980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64770" rIns="129540" bIns="6477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kern="1200" dirty="0"/>
            <a:t>POINTS</a:t>
          </a:r>
        </a:p>
      </dsp:txBody>
      <dsp:txXfrm>
        <a:off x="98377" y="4330002"/>
        <a:ext cx="2556274" cy="181704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7071E45-FD77-3B4E-BE25-8F15A3648B27}">
      <dsp:nvSpPr>
        <dsp:cNvPr id="0" name=""/>
        <dsp:cNvSpPr/>
      </dsp:nvSpPr>
      <dsp:spPr>
        <a:xfrm rot="5400000">
          <a:off x="6846042" y="-3533785"/>
          <a:ext cx="1610915" cy="9087317"/>
        </a:xfrm>
        <a:prstGeom prst="round2Same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47625" rIns="95250" bIns="47625" numCol="1" spcCol="1270" anchor="ctr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N" sz="2500" b="0" i="0" u="none" kern="1200" dirty="0"/>
            <a:t>One can add more headings below the points for showing the category, types, advantages, etc.</a:t>
          </a:r>
          <a:endParaRPr lang="en-US" sz="2500" kern="1200" dirty="0"/>
        </a:p>
      </dsp:txBody>
      <dsp:txXfrm rot="-5400000">
        <a:off x="3107841" y="283054"/>
        <a:ext cx="9008679" cy="1453639"/>
      </dsp:txXfrm>
    </dsp:sp>
    <dsp:sp modelId="{563F3E4B-9B42-8F47-A2B0-ADD71DCD88B9}">
      <dsp:nvSpPr>
        <dsp:cNvPr id="0" name=""/>
        <dsp:cNvSpPr/>
      </dsp:nvSpPr>
      <dsp:spPr>
        <a:xfrm>
          <a:off x="18" y="3050"/>
          <a:ext cx="3107823" cy="2013644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51435" rIns="102870" bIns="51435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/>
            <a:t>SUBSUBHEADING</a:t>
          </a:r>
        </a:p>
      </dsp:txBody>
      <dsp:txXfrm>
        <a:off x="98316" y="101348"/>
        <a:ext cx="2911227" cy="1817048"/>
      </dsp:txXfrm>
    </dsp:sp>
    <dsp:sp modelId="{FB0C3B15-2F23-D941-A01F-E50F46CEE682}">
      <dsp:nvSpPr>
        <dsp:cNvPr id="0" name=""/>
        <dsp:cNvSpPr/>
      </dsp:nvSpPr>
      <dsp:spPr>
        <a:xfrm rot="5400000">
          <a:off x="6691842" y="-1486396"/>
          <a:ext cx="1610915" cy="9221192"/>
        </a:xfrm>
        <a:prstGeom prst="round2SameRect">
          <a:avLst/>
        </a:prstGeom>
        <a:solidFill>
          <a:schemeClr val="accent2">
            <a:tint val="40000"/>
            <a:alpha val="90000"/>
            <a:hueOff val="2645942"/>
            <a:satOff val="-2703"/>
            <a:lumOff val="-963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2645942"/>
              <a:satOff val="-2703"/>
              <a:lumOff val="-96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47625" rIns="95250" bIns="47625" numCol="1" spcCol="1270" anchor="ctr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N" sz="2500" b="0" i="0" u="none" kern="1200" dirty="0"/>
            <a:t>proper alignment and spacing in the written matter. It indicates the subheadings, points, sub-points, sub-subheadings, etc. clearly. Indentation offers a well-defined structure for a note. </a:t>
          </a:r>
          <a:endParaRPr lang="en-US" sz="2500" kern="1200" dirty="0"/>
        </a:p>
      </dsp:txBody>
      <dsp:txXfrm rot="-5400000">
        <a:off x="2886704" y="2397380"/>
        <a:ext cx="9142554" cy="1453639"/>
      </dsp:txXfrm>
    </dsp:sp>
    <dsp:sp modelId="{07E465B3-ECA7-3244-9308-C94DD8BDCD7E}">
      <dsp:nvSpPr>
        <dsp:cNvPr id="0" name=""/>
        <dsp:cNvSpPr/>
      </dsp:nvSpPr>
      <dsp:spPr>
        <a:xfrm>
          <a:off x="18" y="2117377"/>
          <a:ext cx="2886686" cy="2013644"/>
        </a:xfrm>
        <a:prstGeom prst="roundRect">
          <a:avLst/>
        </a:prstGeom>
        <a:solidFill>
          <a:schemeClr val="accent2">
            <a:hueOff val="2771159"/>
            <a:satOff val="-477"/>
            <a:lumOff val="-490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51435" rIns="102870" bIns="51435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/>
            <a:t>INDENTATION</a:t>
          </a:r>
        </a:p>
      </dsp:txBody>
      <dsp:txXfrm>
        <a:off x="98316" y="2215675"/>
        <a:ext cx="2690090" cy="1817048"/>
      </dsp:txXfrm>
    </dsp:sp>
    <dsp:sp modelId="{C5F39006-B8A6-704B-B8C4-B4464860EF47}">
      <dsp:nvSpPr>
        <dsp:cNvPr id="0" name=""/>
        <dsp:cNvSpPr/>
      </dsp:nvSpPr>
      <dsp:spPr>
        <a:xfrm rot="5400000">
          <a:off x="6760426" y="614858"/>
          <a:ext cx="1610915" cy="9247335"/>
        </a:xfrm>
        <a:prstGeom prst="round2SameRect">
          <a:avLst/>
        </a:prstGeom>
        <a:solidFill>
          <a:schemeClr val="accent2">
            <a:tint val="40000"/>
            <a:alpha val="90000"/>
            <a:hueOff val="5291884"/>
            <a:satOff val="-5406"/>
            <a:lumOff val="-1925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5291884"/>
              <a:satOff val="-5406"/>
              <a:lumOff val="-192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47625" rIns="95250" bIns="47625" numCol="1" spcCol="1270" anchor="ctr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N" sz="2500" b="0" i="0" u="none" kern="1200" dirty="0"/>
            <a:t>Codes, symbols or the abbreviation for the clear understanding in the note making format.</a:t>
          </a:r>
          <a:endParaRPr lang="en-US" sz="2500" kern="1200" dirty="0"/>
        </a:p>
      </dsp:txBody>
      <dsp:txXfrm rot="-5400000">
        <a:off x="2942216" y="4511706"/>
        <a:ext cx="9168697" cy="1453639"/>
      </dsp:txXfrm>
    </dsp:sp>
    <dsp:sp modelId="{AABC5951-FA07-E141-A3E0-630136294C40}">
      <dsp:nvSpPr>
        <dsp:cNvPr id="0" name=""/>
        <dsp:cNvSpPr/>
      </dsp:nvSpPr>
      <dsp:spPr>
        <a:xfrm>
          <a:off x="3262" y="4234755"/>
          <a:ext cx="2942197" cy="2013644"/>
        </a:xfrm>
        <a:prstGeom prst="roundRect">
          <a:avLst/>
        </a:prstGeom>
        <a:solidFill>
          <a:schemeClr val="accent2">
            <a:hueOff val="5542319"/>
            <a:satOff val="-953"/>
            <a:lumOff val="-980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51435" rIns="102870" bIns="51435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/>
            <a:t>KEY</a:t>
          </a:r>
        </a:p>
      </dsp:txBody>
      <dsp:txXfrm>
        <a:off x="101560" y="4333053"/>
        <a:ext cx="2745601" cy="181704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BE3C1-DBE1-495D-B57B-2849774B866A}" type="datetimeFigureOut">
              <a:rPr lang="en-US" dirty="0"/>
              <a:t>8/18/19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E42F4-6EEF-4EF7-8ED4-2208F0F89A08}" type="datetimeFigureOut">
              <a:rPr lang="en-US" dirty="0"/>
              <a:t>8/18/19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78ACC-22D6-47C1-A373-4FD133E34F3C}" type="datetimeFigureOut">
              <a:rPr lang="en-US" dirty="0"/>
              <a:t>8/18/19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A6C69-6797-4E8A-BF37-F2C3751466E9}" type="datetimeFigureOut">
              <a:rPr lang="en-US" dirty="0"/>
              <a:t>8/18/19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014A1-A632-4878-A0D3-F52BA7563730}" type="datetimeFigureOut">
              <a:rPr lang="en-US" dirty="0"/>
              <a:t>8/18/19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9F462-093F-4566-844B-4C71F2739DA5}" type="datetimeFigureOut">
              <a:rPr lang="en-US" dirty="0"/>
              <a:t>8/18/19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4A7AC-904D-4781-85BA-7D10C17ED021}" type="datetimeFigureOut">
              <a:rPr lang="en-US" dirty="0"/>
              <a:t>8/18/19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1444B-B92B-4E27-8C94-BB93EAF5CB18}" type="datetimeFigureOut">
              <a:rPr lang="en-US" dirty="0"/>
              <a:t>8/18/19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EFA5E-FA76-400D-B3DC-F0BA90E6D107}" type="datetimeFigureOut">
              <a:rPr lang="en-US" dirty="0"/>
              <a:t>8/18/19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C117F-5CCF-4837-BE5F-2B92066CAFAF}" type="datetimeFigureOut">
              <a:rPr lang="en-US" dirty="0"/>
              <a:t>8/18/19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B90BD-B6CE-46B7-997F-7313B992CCDC}" type="datetimeFigureOut">
              <a:rPr lang="en-US" dirty="0"/>
              <a:t>8/18/19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9D11F-B188-461D-B23F-39381795C052}" type="datetimeFigureOut">
              <a:rPr lang="en-US" dirty="0"/>
              <a:t>8/18/19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6D8D9-55A2-4063-B0F3-121F44549695}" type="datetimeFigureOut">
              <a:rPr lang="en-US" dirty="0"/>
              <a:t>8/18/19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24536-994D-4021-A283-9F449C0DB509}" type="datetimeFigureOut">
              <a:rPr lang="en-US" dirty="0"/>
              <a:t>8/18/19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BBB78-C96F-47B7-AB17-D852CA960AC9}" type="datetimeFigureOut">
              <a:rPr lang="en-US" dirty="0"/>
              <a:t>8/18/19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3F48C-C7C6-4055-9F49-3777875E72AE}" type="datetimeFigureOut">
              <a:rPr lang="en-US" dirty="0"/>
              <a:t>8/18/19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6178E61D-D431-422C-9764-11DAFE33AB63}" type="datetimeFigureOut">
              <a:rPr lang="en-US" dirty="0"/>
              <a:t>8/18/19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6E9DEC-419B-4CC5-A080-3B06BD5A8291}" type="datetimeFigureOut">
              <a:rPr lang="en-US" dirty="0"/>
              <a:t>8/18/19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toppr.com/guides/business-communication-and-ethics/essential-of-good-english/abbreviations/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2.png"/><Relationship Id="rId7" Type="http://schemas.openxmlformats.org/officeDocument/2006/relationships/diagramQuickStyle" Target="../diagrams/quickStyle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image" Target="../media/image3.png"/><Relationship Id="rId9" Type="http://schemas.microsoft.com/office/2007/relationships/diagramDrawing" Target="../diagrams/drawing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8282ED-0517-9D43-99FD-6BA507158EC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NOTEMAKING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697D90B-F3DF-DE4F-BF01-310DD5DD384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17916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91DCC6-CB75-6C4E-B990-14D9860CF6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/>
              <a:t>How to Write Notes</a:t>
            </a:r>
            <a:br>
              <a:rPr lang="en-IN" b="1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CFB41D-56D2-AA4D-A947-8021EF587D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sz="2800" dirty="0"/>
              <a:t>Note Making is a process of writing down important details from a source.</a:t>
            </a:r>
          </a:p>
          <a:p>
            <a:r>
              <a:rPr lang="en-IN" sz="2800" dirty="0"/>
              <a:t>It helps to go through a lot of information in less time.</a:t>
            </a:r>
          </a:p>
          <a:p>
            <a:r>
              <a:rPr lang="en-IN" sz="2800" dirty="0"/>
              <a:t>There are two formats in which one can write notes. They are</a:t>
            </a:r>
          </a:p>
          <a:p>
            <a:r>
              <a:rPr lang="en-IN" sz="2800" dirty="0"/>
              <a:t>Linear Note Making, and</a:t>
            </a:r>
          </a:p>
          <a:p>
            <a:r>
              <a:rPr lang="en-IN" sz="2800" dirty="0"/>
              <a:t>Non-Linear Note Making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03612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41FDB0-3755-E74E-AFB6-A87E25A595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NOTE MAKING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AED1C1-CBBC-704E-8C7D-139F849586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sz="3200" dirty="0"/>
              <a:t>Notes presented here is in a very structured manner i.e., one line after the other.</a:t>
            </a:r>
          </a:p>
          <a:p>
            <a:r>
              <a:rPr lang="en-IN" sz="3200" dirty="0"/>
              <a:t>Here, a person writes a note in the form heading, subheading, and points. It also includes keywords, indention, and </a:t>
            </a:r>
            <a:r>
              <a:rPr lang="en-IN" sz="3200" dirty="0">
                <a:hlinkClick r:id="rId2"/>
              </a:rPr>
              <a:t>abbreviations</a:t>
            </a:r>
            <a:r>
              <a:rPr lang="en-IN" sz="3200" dirty="0"/>
              <a:t>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9096748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" name="Picture 72">
            <a:extLst>
              <a:ext uri="{FF2B5EF4-FFF2-40B4-BE49-F238E27FC236}">
                <a16:creationId xmlns:a16="http://schemas.microsoft.com/office/drawing/2014/main" id="{5321D838-2C7E-4177-9DD3-DAC78324A2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5" name="Picture 74">
            <a:extLst>
              <a:ext uri="{FF2B5EF4-FFF2-40B4-BE49-F238E27FC236}">
                <a16:creationId xmlns:a16="http://schemas.microsoft.com/office/drawing/2014/main" id="{224C28B3-E902-49D1-98A0-582D277A0E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7" name="Picture 76">
            <a:extLst>
              <a:ext uri="{FF2B5EF4-FFF2-40B4-BE49-F238E27FC236}">
                <a16:creationId xmlns:a16="http://schemas.microsoft.com/office/drawing/2014/main" id="{F3A6C14C-E755-4A02-821B-6EA2D4C9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79" name="Rectangle 78">
            <a:extLst>
              <a:ext uri="{FF2B5EF4-FFF2-40B4-BE49-F238E27FC236}">
                <a16:creationId xmlns:a16="http://schemas.microsoft.com/office/drawing/2014/main" id="{6478287C-E119-4E9C-95B0-518478BD9D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EA4A294F-6D36-425B-8632-27FD6A284D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 useBgFill="1">
        <p:nvSpPr>
          <p:cNvPr id="83" name="Rectangle 82">
            <a:extLst>
              <a:ext uri="{FF2B5EF4-FFF2-40B4-BE49-F238E27FC236}">
                <a16:creationId xmlns:a16="http://schemas.microsoft.com/office/drawing/2014/main" id="{F4979F40-3A44-4CCB-9EB7-F8318BCE57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824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5" name="Picture 84">
            <a:extLst>
              <a:ext uri="{FF2B5EF4-FFF2-40B4-BE49-F238E27FC236}">
                <a16:creationId xmlns:a16="http://schemas.microsoft.com/office/drawing/2014/main" id="{15291D39-6B03-4BB5-BFC6-CBF11E90BF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176" y="0"/>
            <a:ext cx="12192000" cy="6858000"/>
          </a:xfrm>
          <a:prstGeom prst="rect">
            <a:avLst/>
          </a:prstGeom>
        </p:spPr>
      </p:pic>
      <p:sp>
        <p:nvSpPr>
          <p:cNvPr id="87" name="Rectangle 86">
            <a:extLst>
              <a:ext uri="{FF2B5EF4-FFF2-40B4-BE49-F238E27FC236}">
                <a16:creationId xmlns:a16="http://schemas.microsoft.com/office/drawing/2014/main" id="{AFD071FA-0514-4371-9568-86216A1F46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39056" y="0"/>
            <a:ext cx="7552944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5211DDA4-E7B5-4325-A844-B7F59B084B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2" y="609600"/>
            <a:ext cx="4959094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92D19CF-4E08-7C48-A11F-50BD083AB6D0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3177" y="753228"/>
            <a:ext cx="4813268" cy="108093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400" b="1" u="sng" dirty="0"/>
              <a:t>FORMAT OF LINEAR NOTE MAKING</a:t>
            </a:r>
          </a:p>
        </p:txBody>
      </p:sp>
      <p:pic>
        <p:nvPicPr>
          <p:cNvPr id="91" name="Picture 90">
            <a:extLst>
              <a:ext uri="{FF2B5EF4-FFF2-40B4-BE49-F238E27FC236}">
                <a16:creationId xmlns:a16="http://schemas.microsoft.com/office/drawing/2014/main" id="{0D58E222-6309-4F79-AC20-9D3C69CD9B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1970241"/>
            <a:ext cx="4956048" cy="199787"/>
          </a:xfrm>
          <a:prstGeom prst="rect">
            <a:avLst/>
          </a:prstGeom>
        </p:spPr>
      </p:pic>
      <p:pic>
        <p:nvPicPr>
          <p:cNvPr id="5" name="Content Placeholder 4" descr="A screenshot of a cell phone&#10;&#10;Description automatically generated">
            <a:extLst>
              <a:ext uri="{FF2B5EF4-FFF2-40B4-BE49-F238E27FC236}">
                <a16:creationId xmlns:a16="http://schemas.microsoft.com/office/drawing/2014/main" id="{43BE9EC6-1534-0148-8F26-69C23DD27D72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 rotWithShape="1">
          <a:blip r:embed="rId5"/>
          <a:srcRect t="2775" r="2" b="8236"/>
          <a:stretch/>
        </p:blipFill>
        <p:spPr>
          <a:xfrm>
            <a:off x="4956050" y="-3"/>
            <a:ext cx="7239126" cy="6934313"/>
          </a:xfrm>
          <a:prstGeom prst="rect">
            <a:avLst/>
          </a:prstGeom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8591647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" name="Picture 66">
            <a:extLst>
              <a:ext uri="{FF2B5EF4-FFF2-40B4-BE49-F238E27FC236}">
                <a16:creationId xmlns:a16="http://schemas.microsoft.com/office/drawing/2014/main" id="{8100D021-ED8E-4951-8376-73996A82CD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9" name="Picture 68">
            <a:extLst>
              <a:ext uri="{FF2B5EF4-FFF2-40B4-BE49-F238E27FC236}">
                <a16:creationId xmlns:a16="http://schemas.microsoft.com/office/drawing/2014/main" id="{46FE219C-22F7-4734-B3C1-28E70390CE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1" name="Picture 70">
            <a:extLst>
              <a:ext uri="{FF2B5EF4-FFF2-40B4-BE49-F238E27FC236}">
                <a16:creationId xmlns:a16="http://schemas.microsoft.com/office/drawing/2014/main" id="{EF2EC4B6-5524-4806-8575-59DB6B8F81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73" name="Rectangle 72">
            <a:extLst>
              <a:ext uri="{FF2B5EF4-FFF2-40B4-BE49-F238E27FC236}">
                <a16:creationId xmlns:a16="http://schemas.microsoft.com/office/drawing/2014/main" id="{AD50BBC6-5944-49AE-A819-558AB05AB1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4F2E428D-A109-43BE-8AC2-C83EF031EF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3D9E3976-3292-E441-8456-68C26946C91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91165571"/>
              </p:ext>
            </p:extLst>
          </p:nvPr>
        </p:nvGraphicFramePr>
        <p:xfrm>
          <a:off x="-3177" y="609600"/>
          <a:ext cx="12195177" cy="6248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7279287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CB781FBF-84B6-6449-8F57-C4FFBBE7458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5582139"/>
              </p:ext>
            </p:extLst>
          </p:nvPr>
        </p:nvGraphicFramePr>
        <p:xfrm>
          <a:off x="-3177" y="609600"/>
          <a:ext cx="12195177" cy="6248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0188849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1F07745-D943-46DF-AB69-FA455CE428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4595" y="0"/>
            <a:ext cx="12192000" cy="68580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72A2E17-3305-4404-A0DA-5CC3BDAFE0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screenshot of a cell phone&#10;&#10;Description automatically generated">
            <a:extLst>
              <a:ext uri="{FF2B5EF4-FFF2-40B4-BE49-F238E27FC236}">
                <a16:creationId xmlns:a16="http://schemas.microsoft.com/office/drawing/2014/main" id="{CD0E8ABC-9F66-8345-A86C-CF4D4B7273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9603" y="609600"/>
            <a:ext cx="8303603" cy="5604933"/>
          </a:xfrm>
          <a:prstGeom prst="rect">
            <a:avLst/>
          </a:prstGeom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23551561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59978066-7996-5F4B-A808-7999A8CBC12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0732353"/>
              </p:ext>
            </p:extLst>
          </p:nvPr>
        </p:nvGraphicFramePr>
        <p:xfrm>
          <a:off x="0" y="602166"/>
          <a:ext cx="12192000" cy="7510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3600332576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1624849746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2686537327"/>
                    </a:ext>
                  </a:extLst>
                </a:gridCol>
              </a:tblGrid>
              <a:tr h="751088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3600" b="1" i="0" u="none" strike="noStrike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Abbreviations</a:t>
                      </a:r>
                    </a:p>
                    <a:p>
                      <a:endParaRPr lang="en-IN" sz="1800" b="0" i="0" u="none" strike="noStrike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IN" sz="1800" b="0" i="0" u="none" strike="noStrike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IN" sz="2000" b="0" i="0" u="none" strike="noStrike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IN" sz="2400" b="1" i="0" u="sng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Using the beginnings of words</a:t>
                      </a:r>
                    </a:p>
                    <a:p>
                      <a:r>
                        <a:rPr lang="en-IN" sz="24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Max. – Maximum</a:t>
                      </a:r>
                    </a:p>
                    <a:p>
                      <a:r>
                        <a:rPr lang="en-IN" sz="24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Min. – Minimum</a:t>
                      </a:r>
                      <a:endParaRPr lang="en-IN" sz="2400" b="1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2400" b="1" i="0" u="sng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Using the beginnings of words with the last letter</a:t>
                      </a:r>
                    </a:p>
                    <a:p>
                      <a:r>
                        <a:rPr lang="en-IN" sz="24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Dept. – department</a:t>
                      </a:r>
                    </a:p>
                    <a:p>
                      <a:r>
                        <a:rPr lang="en-IN" sz="24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Govt. – government</a:t>
                      </a:r>
                    </a:p>
                    <a:p>
                      <a:r>
                        <a:rPr lang="en-IN" sz="2400" b="1" i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Prblm</a:t>
                      </a:r>
                      <a:r>
                        <a:rPr lang="en-IN" sz="24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– Problem</a:t>
                      </a:r>
                    </a:p>
                    <a:p>
                      <a:r>
                        <a:rPr lang="en-IN" sz="2400" b="1" i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Schl</a:t>
                      </a:r>
                      <a:r>
                        <a:rPr lang="en-IN" sz="24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– school</a:t>
                      </a:r>
                    </a:p>
                    <a:p>
                      <a:r>
                        <a:rPr lang="en-IN" sz="2400" b="1" i="0" u="sng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Using the first and the last letter of a word</a:t>
                      </a:r>
                    </a:p>
                    <a:p>
                      <a:r>
                        <a:rPr lang="en-IN" sz="24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Mt – mount</a:t>
                      </a:r>
                    </a:p>
                    <a:p>
                      <a:br>
                        <a:rPr lang="en-IN" sz="3200" dirty="0"/>
                      </a:br>
                      <a:endParaRPr lang="en-US" sz="3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3600" b="1" i="0" u="none" strike="noStrike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Symbols</a:t>
                      </a:r>
                    </a:p>
                    <a:p>
                      <a:endParaRPr lang="en-US" dirty="0"/>
                    </a:p>
                    <a:p>
                      <a:endParaRPr lang="en-US" dirty="0"/>
                    </a:p>
                    <a:p>
                      <a:endParaRPr lang="en-US" dirty="0"/>
                    </a:p>
                    <a:p>
                      <a:endParaRPr lang="en-US" dirty="0"/>
                    </a:p>
                    <a:p>
                      <a:r>
                        <a:rPr lang="en-US" sz="3200" dirty="0"/>
                        <a:t>=</a:t>
                      </a:r>
                    </a:p>
                    <a:p>
                      <a:r>
                        <a:rPr lang="en-US" sz="3200" dirty="0"/>
                        <a:t>@</a:t>
                      </a:r>
                    </a:p>
                    <a:p>
                      <a:r>
                        <a:rPr lang="en-US" sz="3200" dirty="0"/>
                        <a:t>%</a:t>
                      </a:r>
                    </a:p>
                    <a:p>
                      <a:r>
                        <a:rPr lang="en-US" sz="3200" dirty="0"/>
                        <a:t>&amp;</a:t>
                      </a:r>
                    </a:p>
                    <a:p>
                      <a:r>
                        <a:rPr lang="en-US" sz="3200" dirty="0"/>
                        <a:t>+</a:t>
                      </a:r>
                    </a:p>
                    <a:p>
                      <a:r>
                        <a:rPr lang="en-US" sz="3200" dirty="0"/>
                        <a:t>-</a:t>
                      </a:r>
                    </a:p>
                    <a:p>
                      <a:r>
                        <a:rPr lang="en-US" sz="3200" dirty="0"/>
                        <a:t>i.e.,</a:t>
                      </a:r>
                    </a:p>
                    <a:p>
                      <a:r>
                        <a:rPr lang="en-US" sz="3200" dirty="0"/>
                        <a:t>ETC</a:t>
                      </a:r>
                    </a:p>
                    <a:p>
                      <a:endParaRPr lang="en-US" sz="3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3600" b="1" i="0" u="none" strike="noStrike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Acronyms</a:t>
                      </a:r>
                    </a:p>
                    <a:p>
                      <a:endParaRPr lang="en-US" dirty="0"/>
                    </a:p>
                    <a:p>
                      <a:endParaRPr lang="en-US" dirty="0"/>
                    </a:p>
                    <a:p>
                      <a:endParaRPr lang="en-US" sz="2800" dirty="0"/>
                    </a:p>
                    <a:p>
                      <a:r>
                        <a:rPr lang="en-IN" sz="2800" b="0" i="0" u="none" strike="noStrike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CBSE</a:t>
                      </a:r>
                    </a:p>
                    <a:p>
                      <a:r>
                        <a:rPr lang="en-IN" sz="2800" b="0" i="0" u="none" strike="noStrike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CM</a:t>
                      </a:r>
                    </a:p>
                    <a:p>
                      <a:r>
                        <a:rPr lang="en-IN" sz="2800" b="0" i="0" u="none" strike="noStrike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UNICEF</a:t>
                      </a:r>
                    </a:p>
                    <a:p>
                      <a:r>
                        <a:rPr lang="en-IN" sz="2800" b="0" i="0" u="none" strike="noStrike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WHO </a:t>
                      </a:r>
                      <a:br>
                        <a:rPr lang="en-IN" sz="2800" b="0" i="0" u="none" strike="noStrike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IN" sz="2800" b="0" i="0" u="none" strike="noStrike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DOB</a:t>
                      </a:r>
                      <a:br>
                        <a:rPr lang="en-IN" sz="2800" b="0" i="0" u="none" strike="noStrike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IN" sz="2800" b="0" i="0" u="none" strike="noStrike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HR</a:t>
                      </a:r>
                      <a:br>
                        <a:rPr lang="en-IN" sz="2800" b="0" i="0" u="none" strike="noStrike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IN" sz="2800" b="0" i="0" u="none" strike="noStrike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CEO</a:t>
                      </a:r>
                      <a:br>
                        <a:rPr lang="en-IN" sz="2800" b="0" i="0" u="none" strike="noStrike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IN" sz="2800" b="0" i="0" u="none" strike="noStrike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USA </a:t>
                      </a:r>
                      <a:br>
                        <a:rPr lang="en-IN" sz="2800" b="0" i="0" u="none" strike="noStrike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IN" sz="2800" b="0" i="0" u="none" strike="noStrike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UK</a:t>
                      </a:r>
                      <a:endParaRPr lang="en-US" sz="28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8327503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32178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7C3C14-5BCA-F04B-B1B8-B434437C26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A close up of a receipt&#10;&#10;Description automatically generated">
            <a:extLst>
              <a:ext uri="{FF2B5EF4-FFF2-40B4-BE49-F238E27FC236}">
                <a16:creationId xmlns:a16="http://schemas.microsoft.com/office/drawing/2014/main" id="{AB3BD5D5-3463-BD45-83E0-D85385301D2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6117" y="0"/>
            <a:ext cx="12035883" cy="6858000"/>
          </a:xfrm>
        </p:spPr>
      </p:pic>
    </p:spTree>
    <p:extLst>
      <p:ext uri="{BB962C8B-B14F-4D97-AF65-F5344CB8AC3E}">
        <p14:creationId xmlns:p14="http://schemas.microsoft.com/office/powerpoint/2010/main" val="5616158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>
            <a:extLst>
              <a:ext uri="{FF2B5EF4-FFF2-40B4-BE49-F238E27FC236}">
                <a16:creationId xmlns:a16="http://schemas.microsoft.com/office/drawing/2014/main" id="{C1F07745-D943-46DF-AB69-FA455CE428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4595" y="0"/>
            <a:ext cx="12192000" cy="68580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B72A2E17-3305-4404-A0DA-5CC3BDAFE0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screenshot of a cell phone&#10;&#10;Description automatically generated">
            <a:extLst>
              <a:ext uri="{FF2B5EF4-FFF2-40B4-BE49-F238E27FC236}">
                <a16:creationId xmlns:a16="http://schemas.microsoft.com/office/drawing/2014/main" id="{538CF1E3-5023-E547-81E8-D00B31D9B0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7083" y="480060"/>
            <a:ext cx="6349465" cy="5897880"/>
          </a:xfrm>
          <a:prstGeom prst="rect">
            <a:avLst/>
          </a:prstGeom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32610486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920945E-E73F-0B40-B428-8A6984E8E3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DO’S AND DON’T’S OF NOTEMAKING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41D1436-85C4-F74F-98BF-AAEF8B0D10A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0" y="2029522"/>
            <a:ext cx="5687122" cy="4828477"/>
          </a:xfrm>
        </p:spPr>
        <p:txBody>
          <a:bodyPr>
            <a:normAutofit/>
          </a:bodyPr>
          <a:lstStyle/>
          <a:p>
            <a:r>
              <a:rPr lang="en-IN" sz="2800" b="1" dirty="0"/>
              <a:t>Keep your note-organization simple</a:t>
            </a:r>
          </a:p>
          <a:p>
            <a:r>
              <a:rPr lang="en-IN" sz="2800" b="1" dirty="0"/>
              <a:t>Write in your own words.</a:t>
            </a:r>
          </a:p>
          <a:p>
            <a:r>
              <a:rPr lang="en-IN" sz="2800" b="1" dirty="0"/>
              <a:t>Write in short</a:t>
            </a:r>
          </a:p>
          <a:p>
            <a:r>
              <a:rPr lang="en-IN" sz="2800" b="1" dirty="0"/>
              <a:t>Capture ideas as well as facts.</a:t>
            </a:r>
          </a:p>
          <a:p>
            <a:r>
              <a:rPr lang="en-IN" sz="2800" b="1" dirty="0"/>
              <a:t>Skip lines; leave space between main ideas</a:t>
            </a:r>
          </a:p>
          <a:p>
            <a:r>
              <a:rPr lang="en-IN" sz="2800" b="1" dirty="0"/>
              <a:t>Develop your own abbreviations and symbols. (Not too many, but enough.) </a:t>
            </a:r>
          </a:p>
          <a:p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CFBEF03-BB07-5942-B776-F7FF09DFC90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7800" y="2029521"/>
            <a:ext cx="5378677" cy="4828477"/>
          </a:xfrm>
        </p:spPr>
        <p:txBody>
          <a:bodyPr>
            <a:normAutofit/>
          </a:bodyPr>
          <a:lstStyle/>
          <a:p>
            <a:r>
              <a:rPr lang="en-IN" sz="3200" dirty="0"/>
              <a:t>Don't - Write Everything</a:t>
            </a:r>
          </a:p>
          <a:p>
            <a:r>
              <a:rPr lang="en-US" sz="3200" dirty="0"/>
              <a:t>DON’T USE COMPLETE SENTENCES</a:t>
            </a:r>
          </a:p>
          <a:p>
            <a:r>
              <a:rPr lang="en-IN" sz="3200" dirty="0"/>
              <a:t>Don’t over-indent.</a:t>
            </a:r>
          </a:p>
          <a:p>
            <a:r>
              <a:rPr lang="en-IN" sz="3200" dirty="0"/>
              <a:t>Avoid using Roman numerals</a:t>
            </a:r>
          </a:p>
          <a:p>
            <a:r>
              <a:rPr lang="en-IN" sz="3200" dirty="0"/>
              <a:t>Avoid too many abbreviations. (Causes trouble deciphering later.) </a:t>
            </a:r>
          </a:p>
          <a:p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41578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F5C1D9-B59E-E44C-BFA9-02201145BB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POINTS TO REMEMBER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927B78-C7E5-8642-A158-6BE3714710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276447" y="2141034"/>
            <a:ext cx="11632019" cy="4716966"/>
          </a:xfrm>
        </p:spPr>
        <p:txBody>
          <a:bodyPr>
            <a:normAutofit/>
          </a:bodyPr>
          <a:lstStyle/>
          <a:p>
            <a:r>
              <a:rPr lang="en-IN" sz="3200" b="1" dirty="0"/>
              <a:t>•  Indent the notes properly</a:t>
            </a:r>
            <a:br>
              <a:rPr lang="en-IN" sz="3200" b="1" dirty="0"/>
            </a:br>
            <a:r>
              <a:rPr lang="en-IN" sz="3200" b="1" dirty="0"/>
              <a:t>•  Use of abbreviations</a:t>
            </a:r>
            <a:br>
              <a:rPr lang="en-IN" sz="3200" b="1" dirty="0"/>
            </a:br>
            <a:r>
              <a:rPr lang="en-IN" sz="3200" b="1" dirty="0"/>
              <a:t>•  Heading / Title should be 3 – 4 words</a:t>
            </a:r>
            <a:br>
              <a:rPr lang="en-IN" sz="3200" b="1" dirty="0"/>
            </a:br>
            <a:r>
              <a:rPr lang="en-IN" sz="3200" b="1" dirty="0"/>
              <a:t>•  Sub heading should be 3-4 words</a:t>
            </a:r>
            <a:br>
              <a:rPr lang="en-IN" sz="3200" b="1" dirty="0"/>
            </a:br>
            <a:r>
              <a:rPr lang="en-IN" sz="3200" b="1" dirty="0"/>
              <a:t>•  Key at the end of the note should be enclosed with a box</a:t>
            </a:r>
            <a:br>
              <a:rPr lang="en-IN" sz="3200" b="1" dirty="0"/>
            </a:br>
            <a:r>
              <a:rPr lang="en-IN" sz="3200" b="1" dirty="0"/>
              <a:t>•  Don’t include all the information present in an article or paragraph.</a:t>
            </a:r>
            <a:br>
              <a:rPr lang="en-IN" sz="3200" b="1" dirty="0"/>
            </a:br>
            <a:r>
              <a:rPr lang="en-IN" sz="3200" b="1" dirty="0"/>
              <a:t>•  There should be no grammatically correct sentences in the notes.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171781201"/>
      </p:ext>
    </p:extLst>
  </p:cSld>
  <p:clrMapOvr>
    <a:masterClrMapping/>
  </p:clrMapOvr>
</p:sld>
</file>

<file path=ppt/theme/theme1.xml><?xml version="1.0" encoding="utf-8"?>
<a:theme xmlns:a="http://schemas.openxmlformats.org/drawingml/2006/main" name="Berlin">
  <a:themeElements>
    <a:clrScheme name="Berlin">
      <a:dk1>
        <a:sysClr val="windowText" lastClr="000000"/>
      </a:dk1>
      <a:lt1>
        <a:sysClr val="window" lastClr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0CBE056-4EF4-4D92-969E-947779DA7AA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366</Words>
  <Application>Microsoft Macintosh PowerPoint</Application>
  <PresentationFormat>Widescreen</PresentationFormat>
  <Paragraphs>73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Trebuchet MS</vt:lpstr>
      <vt:lpstr>Berlin</vt:lpstr>
      <vt:lpstr>NOTEMAKING </vt:lpstr>
      <vt:lpstr>How to Write Notes </vt:lpstr>
      <vt:lpstr>LINEAR NOTE MAKING </vt:lpstr>
      <vt:lpstr>FORMAT OF LINEAR NOTE MAKING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DO’S AND DON’T’S OF NOTEMAKING</vt:lpstr>
      <vt:lpstr>POINTS TO REMEMBER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NOTEMAKING </dc:title>
  <dc:creator>Sudesh Kumar</dc:creator>
  <cp:lastModifiedBy>Sudesh Kumar</cp:lastModifiedBy>
  <cp:revision>2</cp:revision>
  <dcterms:created xsi:type="dcterms:W3CDTF">2019-08-18T11:21:52Z</dcterms:created>
  <dcterms:modified xsi:type="dcterms:W3CDTF">2019-08-18T11:30:57Z</dcterms:modified>
</cp:coreProperties>
</file>